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7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8" roundtripDataSignature="AMtx7mj/GalR9+A0ctLBMQ33LdlZGV13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1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402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0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50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50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50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sldNum" idx="12"/>
          </p:nvPr>
        </p:nvSpPr>
        <p:spPr>
          <a:xfrm>
            <a:off x="7567200" y="4783320"/>
            <a:ext cx="173880" cy="1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69840"/>
            <a:ext cx="8229240" cy="1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466040" y="4757760"/>
            <a:ext cx="306000" cy="29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200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62520" y="805680"/>
            <a:ext cx="1218960" cy="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38640" y="1109520"/>
            <a:ext cx="796392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design.com/GoF_Design_Patterns_Reference0100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softvision.ro/enterprise.net/design-patterns/command" TargetMode="External"/><Relationship Id="rId4" Type="http://schemas.openxmlformats.org/officeDocument/2006/relationships/hyperlink" Target="https://www.dofactory.com/net/design-pattern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/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 l="2505" r="15060"/>
          <a:stretch/>
        </p:blipFill>
        <p:spPr>
          <a:xfrm>
            <a:off x="0" y="0"/>
            <a:ext cx="334908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040" y="4714200"/>
            <a:ext cx="948960" cy="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/>
          <p:cNvPicPr preferRelativeResize="0"/>
          <p:nvPr/>
        </p:nvPicPr>
        <p:blipFill rotWithShape="1">
          <a:blip r:embed="rId5">
            <a:alphaModFix/>
          </a:blip>
          <a:srcRect l="2616" r="7128"/>
          <a:stretch/>
        </p:blipFill>
        <p:spPr>
          <a:xfrm>
            <a:off x="5853600" y="0"/>
            <a:ext cx="32900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"/>
          <p:cNvPicPr preferRelativeResize="0"/>
          <p:nvPr/>
        </p:nvPicPr>
        <p:blipFill rotWithShape="1">
          <a:blip r:embed="rId6">
            <a:alphaModFix/>
          </a:blip>
          <a:srcRect l="7149" r="14635"/>
          <a:stretch/>
        </p:blipFill>
        <p:spPr>
          <a:xfrm>
            <a:off x="279468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7">
            <a:alphaModFix/>
          </a:blip>
          <a:srcRect l="7171" r="7452"/>
          <a:stretch/>
        </p:blipFill>
        <p:spPr>
          <a:xfrm flipH="1">
            <a:off x="2856600" y="0"/>
            <a:ext cx="31172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"/>
          <p:cNvPicPr preferRelativeResize="0"/>
          <p:nvPr/>
        </p:nvPicPr>
        <p:blipFill rotWithShape="1">
          <a:blip r:embed="rId8">
            <a:alphaModFix/>
          </a:blip>
          <a:srcRect l="27129" b="6781"/>
          <a:stretch/>
        </p:blipFill>
        <p:spPr>
          <a:xfrm>
            <a:off x="596592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"/>
          <p:cNvPicPr preferRelativeResize="0"/>
          <p:nvPr/>
        </p:nvPicPr>
        <p:blipFill rotWithShape="1">
          <a:blip r:embed="rId9">
            <a:alphaModFix/>
          </a:blip>
          <a:srcRect r="29754"/>
          <a:stretch/>
        </p:blipFill>
        <p:spPr>
          <a:xfrm>
            <a:off x="0" y="2434680"/>
            <a:ext cx="2855880" cy="2708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179" name="Google Shape;179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0000">
                <a:alpha val="2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2671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"/>
          <p:cNvSpPr/>
          <p:nvPr/>
        </p:nvSpPr>
        <p:spPr>
          <a:xfrm>
            <a:off x="3413880" y="3121920"/>
            <a:ext cx="2480760" cy="29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00" tIns="33100" rIns="33100" bIns="33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DIGITAL. INNOVATION. SCALE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0" y="1869840"/>
            <a:ext cx="9308520" cy="1196280"/>
          </a:xfrm>
          <a:prstGeom prst="rect">
            <a:avLst/>
          </a:prstGeom>
          <a:solidFill>
            <a:srgbClr val="EEEEEE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62080" y="2022120"/>
            <a:ext cx="2891520" cy="81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Questions</a:t>
            </a:r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References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GOF – 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Patterns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http://www.w3sdesign.com/GoF_Design_Patterns_Reference0100.pdf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Dotfactory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https://www.dofactory.com/net/design-patterns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example -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https://gitlab.softvision.ro/enterprise.net/design-patterns/command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/>
          <p:nvPr/>
        </p:nvSpPr>
        <p:spPr>
          <a:xfrm>
            <a:off x="3764160" y="1670760"/>
            <a:ext cx="5117040" cy="295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Iterator design patterns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What is Iterator Design Pattern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When to use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Examples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b="0" strike="noStrik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Questions and answers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3868560" y="565560"/>
            <a:ext cx="266868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25" tIns="30225" rIns="30225" bIns="3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strike="noStrike">
                <a:solidFill>
                  <a:srgbClr val="1A2E3E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Agenda</a:t>
            </a:r>
            <a:endParaRPr sz="4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 rot="-5400000">
            <a:off x="-823320" y="823680"/>
            <a:ext cx="5135760" cy="3488760"/>
          </a:xfrm>
          <a:prstGeom prst="rect">
            <a:avLst/>
          </a:prstGeom>
          <a:solidFill>
            <a:srgbClr val="172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17397" r="37822"/>
          <a:stretch/>
        </p:blipFill>
        <p:spPr>
          <a:xfrm>
            <a:off x="0" y="3600"/>
            <a:ext cx="3488760" cy="513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9120" y="1496880"/>
            <a:ext cx="2437920" cy="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What is Iterator Design Pattern</a:t>
            </a:r>
            <a:endParaRPr dirty="0"/>
          </a:p>
        </p:txBody>
      </p:sp>
      <p:sp>
        <p:nvSpPr>
          <p:cNvPr id="198" name="Google Shape;198;p3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Behavioral Design Pattern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a way to access the elements of an aggregate object sequentially without exposing its underlying representation.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example: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– The structure should allow to traverse the elements of collection without having to know it’s data structure.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Google Shape;203;p4"/>
          <p:cNvSpPr txBox="1">
            <a:spLocks noGrp="1"/>
          </p:cNvSpPr>
          <p:nvPr>
            <p:ph type="title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rgbClr val="1A2E3E"/>
              </a:buClr>
              <a:buSzPts val="3600"/>
            </a:pPr>
            <a:r>
              <a:rPr lang="en-US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Nunito Sans"/>
              </a:rPr>
              <a:t>Iterator Design Pattern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B156D-0EBB-4253-A653-4254A109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046" y="482599"/>
            <a:ext cx="4457407" cy="41765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Google Shape;197;p3"/>
          <p:cNvSpPr txBox="1"/>
          <p:nvPr/>
        </p:nvSpPr>
        <p:spPr>
          <a:xfrm>
            <a:off x="482601" y="467544"/>
            <a:ext cx="2522980" cy="12052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Nunito Sans"/>
              </a:rPr>
              <a:t>What we need for Iterator Design Pattern</a:t>
            </a:r>
            <a:endParaRPr lang="en-US" sz="2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8" name="Google Shape;198;p3"/>
          <p:cNvSpPr txBox="1"/>
          <p:nvPr/>
        </p:nvSpPr>
        <p:spPr>
          <a:xfrm>
            <a:off x="482601" y="1978532"/>
            <a:ext cx="2760662" cy="25617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800" b="1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Iterator 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1800" b="1" strike="noStrike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Concrete Iterator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Aggregate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Concrete Aggregate</a:t>
            </a: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US" sz="1500" b="0" strike="noStrike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B2EC7-2ECF-4D33-9564-9950E5914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107" y="482600"/>
            <a:ext cx="4330506" cy="405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/>
        </p:nvSpPr>
        <p:spPr>
          <a:xfrm>
            <a:off x="395653" y="3567478"/>
            <a:ext cx="8354891" cy="69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18B42-7F25-48DE-AB89-DB99F1C4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56" y="1314341"/>
            <a:ext cx="3970364" cy="2514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385C1-B9C4-4B22-9863-9BE96D053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60" y="215247"/>
            <a:ext cx="3314987" cy="44885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Google Shape;224;p7"/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/>
              </a:rPr>
              <a:t>Example</a:t>
            </a:r>
            <a:endParaRPr lang="en-US" sz="2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9A2D9-2EAE-4578-A9A4-FFCF3395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99" y="1057295"/>
            <a:ext cx="8070467" cy="38132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/>
          <p:nvPr/>
        </p:nvSpPr>
        <p:spPr>
          <a:xfrm>
            <a:off x="395653" y="3567478"/>
            <a:ext cx="8354891" cy="69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53BEE-355B-4FF1-8D53-52D846E86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5" y="102819"/>
            <a:ext cx="4152855" cy="4937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59C71-1689-416C-B026-408E7B634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440" y="102820"/>
            <a:ext cx="4847975" cy="3077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/>
          <p:nvPr/>
        </p:nvSpPr>
        <p:spPr>
          <a:xfrm>
            <a:off x="395653" y="3567478"/>
            <a:ext cx="8354891" cy="69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9E4EB-87EE-4A53-A8AA-DC0F59721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" y="279206"/>
            <a:ext cx="5095123" cy="4389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8947EC-AA21-4875-B3AF-0F75C42DC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108" y="2383010"/>
            <a:ext cx="4206605" cy="1882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145</Words>
  <Application>Microsoft Office PowerPoint</Application>
  <PresentationFormat>On-screen Show (16:9)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Helvetica Neue</vt:lpstr>
      <vt:lpstr>Helvetica Neue Light</vt:lpstr>
      <vt:lpstr>Nunito Sans</vt:lpstr>
      <vt:lpstr>Nunito Sans ExtraBold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Iterator Design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Dragos Cretu</dc:creator>
  <cp:lastModifiedBy>Dragos Cretu</cp:lastModifiedBy>
  <cp:revision>1</cp:revision>
  <dcterms:created xsi:type="dcterms:W3CDTF">2019-11-05T10:03:03Z</dcterms:created>
  <dcterms:modified xsi:type="dcterms:W3CDTF">2019-11-05T10:06:14Z</dcterms:modified>
</cp:coreProperties>
</file>